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C4DE6-FEFB-4607-B8AD-F1CCFDD01112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29810-96AE-42A1-85C0-5B0703A7E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80306-F4FE-42C7-AB14-77966E479DB9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9C544-FF1A-460A-B81C-4922328B9E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38E19-1DCA-4CD5-B4AE-C025927964D2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52D06-8662-4251-99F1-D578CC953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FD9E4F-CE60-4672-9DB4-12A0ABCC1260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57716-EEF9-4854-9AE4-3AD97ADC2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46449-F064-4175-895A-74B2456A6429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BB86-FBB9-4396-B889-C0D36BF66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05DEB-03CA-4691-912A-18F907C993E3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ACD4E-2213-4C0A-B565-B72DA8A888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DD766-190C-4971-9521-19B0A1ABC03C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94263-7A66-45D3-9C9F-18AD9445BE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D6EC8-A815-4279-8B40-A257CEB2B316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F699-CCE2-4276-802A-5BBEE22A14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61FB1-BFDB-45E4-A60C-6C052F303DB9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EAA0A-1F38-42C4-864E-5AC77449D1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57FCB-4249-4DBC-A4F5-F19C7F856826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2D47B-22A5-473A-953D-711AF7B579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5861F-DD04-462C-B5C6-F314EBF006DC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017438B-C0CD-486F-8676-80547E4DF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7576533-E9F0-4A8B-8A43-010F03ACEE9D}" type="datetimeFigureOut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B9A12C6-B196-48B8-BEE9-332D29709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571612"/>
            <a:ext cx="5072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Грибы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6" descr="подоснов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788011">
            <a:off x="5643570" y="2603751"/>
            <a:ext cx="2743193" cy="3660524"/>
          </a:xfrm>
          <a:prstGeom prst="rect">
            <a:avLst/>
          </a:prstGeom>
        </p:spPr>
      </p:pic>
      <p:pic>
        <p:nvPicPr>
          <p:cNvPr id="4" name="Picture 7" descr="белый гр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5984" y="3071810"/>
            <a:ext cx="2661498" cy="3213064"/>
          </a:xfrm>
          <a:prstGeom prst="rect">
            <a:avLst/>
          </a:prstGeom>
        </p:spPr>
      </p:pic>
      <p:pic>
        <p:nvPicPr>
          <p:cNvPr id="5" name="Picture 6" descr="лIсIч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14282" y="214290"/>
            <a:ext cx="2722581" cy="3235327"/>
          </a:xfrm>
          <a:prstGeom prst="rect">
            <a:avLst/>
          </a:prstGeom>
        </p:spPr>
      </p:pic>
      <p:pic>
        <p:nvPicPr>
          <p:cNvPr id="6" name="Picture 7" descr="lisich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858016" y="571480"/>
            <a:ext cx="1681162" cy="2185987"/>
          </a:xfrm>
          <a:prstGeom prst="rect">
            <a:avLst/>
          </a:prstGeom>
        </p:spPr>
      </p:pic>
      <p:pic>
        <p:nvPicPr>
          <p:cNvPr id="8" name="Picture 7" descr="j028345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57158" y="4929198"/>
            <a:ext cx="1584325" cy="1584325"/>
          </a:xfrm>
          <a:prstGeom prst="rect">
            <a:avLst/>
          </a:prstGeom>
        </p:spPr>
      </p:pic>
      <p:pic>
        <p:nvPicPr>
          <p:cNvPr id="9" name="Picture 21" descr="j033647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6716604">
            <a:off x="8858250" y="2613025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j033647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6352847">
            <a:off x="59532" y="1245393"/>
            <a:ext cx="571500" cy="474663"/>
          </a:xfrm>
          <a:prstGeom prst="rect">
            <a:avLst/>
          </a:prstGeom>
        </p:spPr>
      </p:pic>
      <p:pic>
        <p:nvPicPr>
          <p:cNvPr id="11" name="Picture 13" descr="j033647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6352847">
            <a:off x="4306964" y="745373"/>
            <a:ext cx="571500" cy="474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8881E-6 C -0.0066 0.00232 -0.01128 0.0044 -0.01771 0.00717 C -0.02031 0.00856 -0.02309 0.00925 -0.02604 0.01018 C -0.02743 0.01064 -0.03055 0.0118 -0.03055 0.01203 C -0.0342 0.01781 -0.0375 0.0155 -0.04045 0.02197 C -0.0441 0.03076 -0.04496 0.04024 -0.05035 0.04811 C -0.05243 0.05505 -0.05625 0.06684 -0.06198 0.07147 C -0.06458 0.07378 -0.06875 0.07401 -0.07187 0.07609 C -0.08663 0.08557 -0.09948 0.09043 -0.11614 0.09644 C -0.12535 0.09968 -0.13299 0.10824 -0.14184 0.1124 C -0.1658 0.12281 -0.19097 0.12443 -0.21667 0.12558 C -0.24201 0.12512 -0.26684 0.12489 -0.29236 0.12373 C -0.30174 0.1235 -0.31094 0.11541 -0.31962 0.1124 C -0.33437 0.0976 -0.31302 0.11772 -0.32986 0.10662 C -0.33142 0.10546 -0.34184 0.09159 -0.34392 0.08904 C -0.34687 0.08534 -0.35243 0.07725 -0.35243 0.07748 C -0.35573 0.06753 -0.35104 0.07887 -0.35833 0.06869 C -0.35972 0.06684 -0.35972 0.0643 -0.36111 0.06291 C -0.36215 0.06175 -0.36389 0.06175 -0.36528 0.06129 C -0.37205 0.05088 -0.3684 0.05435 -0.37552 0.04973 C -0.37917 0.03839 -0.37378 0.05135 -0.38125 0.04233 C -0.38333 0.03978 -0.38385 0.03654 -0.38542 0.03354 C -0.39323 0.01735 -0.39792 -0.00161 -0.40278 -0.01896 C -0.40868 -0.04186 -0.4092 -0.06614 -0.41979 -0.08741 C -0.42205 -0.09875 -0.425 -0.10892 -0.42847 -0.11956 C -0.43177 -0.12974 -0.43264 -0.1413 -0.43854 -0.15032 C -0.44184 -0.16396 -0.44566 -0.17322 -0.45434 -0.18385 C -0.45937 -0.1901 -0.46198 -0.19449 -0.46979 -0.19704 C -0.47135 -0.19842 -0.47274 -0.20027 -0.47396 -0.20143 C -0.47535 -0.20259 -0.47708 -0.20305 -0.47847 -0.2042 C -0.48351 -0.20929 -0.48264 -0.21045 -0.48993 -0.21299 C -0.50052 -0.22086 -0.51198 -0.22779 -0.5243 -0.23196 C -0.53316 -0.2382 -0.53507 -0.2389 -0.54583 -0.24098 C -0.55469 -0.24676 -0.56441 -0.24768 -0.57448 -0.25092 C -0.58455 -0.25416 -0.5941 -0.25693 -0.60451 -0.25971 C -0.65295 -0.25948 -0.70174 -0.25948 -0.75052 -0.25832 C -0.75608 -0.25809 -0.76076 -0.25346 -0.76632 -0.25254 C -0.79097 -0.24722 -0.81337 -0.23473 -0.83785 -0.22918 C -0.84444 -0.22571 -0.85191 -0.22178 -0.85799 -0.21739 C -0.8625 -0.21415 -0.86476 -0.2086 -0.86788 -0.2042 C -0.87135 -0.19889 -0.88264 -0.18617 -0.88507 -0.18108 C -0.88785 -0.17414 -0.89028 -0.16882 -0.89358 -0.16211 C -0.89531 -0.15495 -0.89757 -0.14847 -0.89948 -0.14153 C -0.90174 -0.13321 -0.90208 -0.12789 -0.90642 -0.12118 C -0.90868 -0.11285 -0.91094 -0.1043 -0.91389 -0.09643 C -0.91805 -0.07099 -0.92135 -0.0444 -0.91389 -0.01896 C -0.91076 -0.00832 -0.90729 0.00255 -0.90364 0.01319 C -0.90208 0.01735 -0.89948 0.02614 -0.89948 0.02637 C -0.89601 0.04718 -0.89184 0.05458 -0.88073 0.07147 C -0.87587 0.0791 -0.87344 0.08673 -0.86632 0.09182 C -0.86371 0.10014 -0.85903 0.10662 -0.85069 0.10962 C -0.84705 0.12096 -0.85278 0.10708 -0.84514 0.11679 C -0.8441 0.11795 -0.84444 0.12003 -0.84358 0.12096 L -0.83785 0.12951 C -0.83785 0.12998 -0.83785 0.12951 -0.83785 0.12998 C -0.8316 0.13622 -0.82361 0.14061 -0.81632 0.14593 C -0.81163 0.1494 -0.80608 0.15426 -0.80052 0.15611 C -0.7901 0.16351 -0.78038 0.17114 -0.7691 0.17646 C -0.76319 0.18271 -0.75972 0.18479 -0.75191 0.18687 C -0.74271 0.19242 -0.73316 0.1945 -0.72326 0.19843 C -0.71406 0.20768 -0.70312 0.20976 -0.69305 0.2174 C -0.68628 0.22271 -0.68611 0.22572 -0.6776 0.22757 C -0.67118 0.23636 -0.66059 0.24168 -0.65035 0.24538 C -0.64253 0.24815 -0.63906 0.25417 -0.63316 0.25833 C -0.62917 0.26134 -0.62448 0.26319 -0.62031 0.26573 C -0.6118 0.27799 -0.62361 0.26134 -0.61319 0.27429 C -0.60903 0.27938 -0.60764 0.28446 -0.60295 0.28909 C -0.60139 0.29371 -0.59583 0.30204 -0.59583 0.30227 C -0.59462 0.30782 -0.59149 0.31129 -0.5901 0.31684 C -0.58837 0.32401 -0.58698 0.33141 -0.58437 0.33858 C -0.58489 0.35847 -0.58455 0.37859 -0.58594 0.39848 C -0.58785 0.42739 -0.62448 0.43386 -0.64601 0.43664 C -0.65486 0.43918 -0.66319 0.44219 -0.67187 0.44519 C -0.67656 0.44866 -0.67483 0.44959 -0.6776 0.44658 " pathEditMode="relative" rAng="0" ptsTypes="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6549E-6 C 0.00017 0.00116 0.00069 0.00278 0.00121 0.00417 C 0.00139 0.00486 0.00121 0.00648 0.00139 0.00764 C 0.00174 0.01249 0.00174 0.01226 0.00226 0.01573 C 0.00312 0.02706 0.00191 0.01087 0.00312 0.0229 C 0.0033 0.02429 0.00312 0.02614 0.0033 0.02752 C 0.00382 0.03307 0.00434 0.04094 0.00486 0.04603 C 0.00521 0.05181 0.00555 0.06545 0.00608 0.07054 C 0.00694 0.07725 0.00781 0.08303 0.00851 0.08927 C 0.0092 0.09367 0.0092 0.09667 0.01024 0.09991 C 0.01042 0.10384 0.01076 0.10754 0.01111 0.11147 C 0.01163 0.11541 0.01163 0.11818 0.01215 0.12211 C 0.01233 0.12628 0.0125 0.13275 0.01267 0.13714 C 0.01285 0.14015 0.01354 0.14663 0.01354 0.14686 C 0.01406 0.15819 0.01528 0.1686 0.01562 0.18016 C 0.0158 0.18571 0.01597 0.19658 0.01597 0.19681 C 0.01615 0.22803 0.01562 0.22641 0.01753 0.24792 C 0.01788 0.25625 0.01805 0.26134 0.01875 0.26897 C 0.01927 0.27752 0.01979 0.28331 0.02101 0.28978 C 0.02101 0.29094 0.02101 0.29209 0.02118 0.29325 C 0.02135 0.29441 0.02153 0.29533 0.0217 0.29672 C 0.0224 0.30504 0.02187 0.30366 0.02326 0.31083 C 0.02344 0.31591 0.02396 0.31823 0.02483 0.32239 C 0.02552 0.33488 0.0243 0.318 0.02569 0.32702 C 0.02569 0.3284 0.02569 0.33048 0.02569 0.33187 C 0.02621 0.33534 0.02656 0.33904 0.02708 0.34228 C 0.0276 0.34505 0.02865 0.35014 0.02865 0.35037 C 0.02934 0.35754 0.03003 0.36448 0.03108 0.37003 C 0.03142 0.3772 0.03264 0.38044 0.03368 0.38506 C 0.0349 0.39108 0.03611 0.39547 0.03767 0.3994 C 0.03854 0.40171 0.03906 0.40565 0.0401 0.4075 C 0.04097 0.41374 0.04201 0.4186 0.04305 0.42369 C 0.04375 0.42762 0.0434 0.42762 0.0441 0.43085 C 0.04531 0.43502 0.04653 0.43571 0.04792 0.43779 C 0.04983 0.44496 0.05347 0.44681 0.05573 0.45282 C 0.05608 0.45398 0.05608 0.45606 0.05625 0.45653 C 0.05694 0.45791 0.05833 0.45861 0.05833 0.45884 C 0.05868 0.45976 0.05885 0.46069 0.05903 0.46115 C 0.0592 0.46184 0.05955 0.46161 0.0599 0.46231 C 0.06007 0.46346 0.06024 0.46485 0.06059 0.46578 C 0.06128 0.46878 0.06371 0.47017 0.06458 0.47156 C 0.06562 0.47503 0.06667 0.47456 0.06771 0.47757 C 0.06823 0.47919 0.0691 0.4822 0.0691 0.48243 C 0.07014 0.49376 0.06875 0.48035 0.07014 0.49029 C 0.07135 0.49815 0.07187 0.50856 0.07326 0.51596 C 0.07413 0.52128 0.07639 0.5229 0.07778 0.52452 C 0.07812 0.52382 0.07882 0.5229 0.07882 0.52336 " pathEditMode="relative" rAng="0" ptsTypes="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8659E-6 C -0.00191 0.00162 -0.00382 0.00347 -0.00573 0.00532 C -0.0066 0.00602 -0.00625 0.0081 -0.00677 0.00949 C -0.00834 0.01481 -0.00851 0.01457 -0.01042 0.01897 C -0.01337 0.03215 -0.00868 0.01296 -0.01424 0.02729 C -0.01493 0.02891 -0.01459 0.03099 -0.01511 0.03284 C -0.01719 0.03932 -0.0191 0.0488 -0.02188 0.05458 C -0.02257 0.06152 -0.02518 0.07748 -0.02743 0.08372 C -0.03038 0.09136 -0.03455 0.09806 -0.03785 0.10546 C -0.04011 0.11101 -0.04063 0.11448 -0.04445 0.11795 C -0.04566 0.12304 -0.04757 0.1272 -0.04913 0.1316 C -0.0507 0.13622 -0.05087 0.13992 -0.05278 0.14408 C -0.05365 0.1494 -0.05434 0.1568 -0.05556 0.16189 C -0.0566 0.16582 -0.05955 0.17299 -0.05955 0.17322 C -0.06129 0.18664 -0.06632 0.19889 -0.06806 0.21277 C -0.06875 0.21925 -0.06997 0.23197 -0.06997 0.2322 C -0.07066 0.2692 -0.06823 0.26758 -0.07639 0.29256 C -0.07743 0.30227 -0.079 0.30875 -0.08229 0.3173 C -0.08368 0.32771 -0.08646 0.33465 -0.09167 0.34205 C -0.09184 0.34344 -0.09202 0.34482 -0.09236 0.34621 C -0.09306 0.3476 -0.0941 0.34852 -0.09445 0.35014 C -0.09705 0.36009 -0.09549 0.3587 -0.10087 0.36679 C -0.10243 0.37304 -0.10434 0.37558 -0.10764 0.38044 C -0.11094 0.39501 -0.10573 0.37535 -0.11129 0.38622 C -0.11233 0.38738 -0.11181 0.38992 -0.11233 0.39154 C -0.11389 0.39593 -0.1158 0.4001 -0.11806 0.4038 C -0.11997 0.40727 -0.12466 0.41328 -0.12466 0.41351 C -0.12743 0.42207 -0.13038 0.42993 -0.13507 0.43687 C -0.13646 0.44496 -0.14184 0.44889 -0.14636 0.45444 C -0.15157 0.46161 -0.15729 0.4667 -0.16337 0.4711 C -0.16736 0.4741 -0.16962 0.47873 -0.17379 0.48081 C -0.17778 0.48844 -0.18229 0.49376 -0.18698 0.50024 C -0.18993 0.5044 -0.18785 0.50463 -0.19167 0.50856 C -0.1967 0.51342 -0.20209 0.51434 -0.20764 0.51642 C -0.2165 0.52521 -0.2316 0.52753 -0.24167 0.53446 C -0.24254 0.53585 -0.24323 0.53793 -0.24445 0.53886 C -0.24705 0.54048 -0.25295 0.54117 -0.25295 0.5414 C -0.25382 0.54233 -0.25469 0.54348 -0.25591 0.54418 C -0.25712 0.54487 -0.25834 0.54464 -0.25955 0.54556 C -0.26077 0.54672 -0.26129 0.54857 -0.26216 0.54973 C -0.26615 0.55296 -0.2757 0.55458 -0.28038 0.55643 C -0.28455 0.5606 -0.28941 0.5599 -0.29358 0.5636 C -0.29549 0.56522 -0.29931 0.56892 -0.29931 0.56915 C -0.30382 0.58257 -0.29792 0.56684 -0.30382 0.57864 C -0.30868 0.58789 -0.31146 0.60037 -0.31719 0.6087 C -0.32153 0.61518 -0.33108 0.61703 -0.33698 0.61864 C -0.3382 0.61818 -0.3408 0.61703 -0.3408 0.61726 " pathEditMode="relative" rAng="0" ptsTypes="ffffffffffffffffffffffffffffffffffffffffffffff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30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5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5214938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6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88" y="3071813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7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75" y="5143500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8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75" y="5365750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9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000250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1714488"/>
            <a:ext cx="114300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900" y="1571612"/>
            <a:ext cx="10001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2571744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28604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786322"/>
            <a:ext cx="107153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5286388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5470511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34765" y="5470511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3643314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4286256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2857496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5000636"/>
            <a:ext cx="979166" cy="93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643446"/>
            <a:ext cx="1274442" cy="13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31472" y="5547682"/>
            <a:ext cx="1212528" cy="131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5429264"/>
            <a:ext cx="979166" cy="93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4357694"/>
            <a:ext cx="1352522" cy="1443973"/>
          </a:xfrm>
          <a:prstGeom prst="rect">
            <a:avLst/>
          </a:prstGeom>
          <a:noFill/>
        </p:spPr>
      </p:pic>
      <p:pic>
        <p:nvPicPr>
          <p:cNvPr id="7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1643050"/>
            <a:ext cx="1352522" cy="1443973"/>
          </a:xfrm>
          <a:prstGeom prst="rect">
            <a:avLst/>
          </a:prstGeom>
          <a:noFill/>
        </p:spPr>
      </p:pic>
      <p:pic>
        <p:nvPicPr>
          <p:cNvPr id="8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5214950"/>
            <a:ext cx="1352522" cy="1443973"/>
          </a:xfrm>
          <a:prstGeom prst="rect">
            <a:avLst/>
          </a:prstGeom>
          <a:noFill/>
        </p:spPr>
      </p:pic>
      <p:pic>
        <p:nvPicPr>
          <p:cNvPr id="9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5214950"/>
            <a:ext cx="1352522" cy="1443973"/>
          </a:xfrm>
          <a:prstGeom prst="rect">
            <a:avLst/>
          </a:prstGeom>
          <a:noFill/>
        </p:spPr>
      </p:pic>
      <p:pic>
        <p:nvPicPr>
          <p:cNvPr id="10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3071810"/>
            <a:ext cx="1352522" cy="1443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Loner\Рабочий стол\грібы\images (2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492922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Loner\Рабочий стол\грібы\images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928934"/>
            <a:ext cx="4572032" cy="356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ёж с кор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опия со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0720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2015-09-03T14:23:18Z</dcterms:modified>
</cp:coreProperties>
</file>