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95" autoAdjust="0"/>
  </p:normalViewPr>
  <p:slideViewPr>
    <p:cSldViewPr>
      <p:cViewPr>
        <p:scale>
          <a:sx n="75" d="100"/>
          <a:sy n="75" d="100"/>
        </p:scale>
        <p:origin x="-1224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07A4C81-E7A6-4C18-815B-A108ADDCD63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3EEBF8A-F9C9-430F-8594-992A89FC7E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Картинки по запросу Наступила зи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1145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Лед (какой?)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лед анимация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6715140" cy="6953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3000396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Зима какая?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Картинки по запросу зима анимация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99173"/>
            <a:ext cx="8643966" cy="6158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коньки анимация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643733" cy="6643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14310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Коньки какие?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Картинки по запросу лыж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500306"/>
            <a:ext cx="4927327" cy="3286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18287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Лыжи какие?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Картинки по запросу лыжи анимаци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0"/>
            <a:ext cx="5000628" cy="6667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Наступила зи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2" y="0"/>
            <a:ext cx="91104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/>
              <a:t>Кругом лежит белый снег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артинки по запросу Кругом лежит белый сне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263063" cy="6111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Деревья стоят голые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Картинки по запросу Кругом лежит белый сне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02" y="571480"/>
            <a:ext cx="8786854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/>
              <a:t>Звери спрятались в норы.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по запросу Звери спрятались в норы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71480"/>
            <a:ext cx="9144000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1460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Дети рады зиме</a:t>
            </a:r>
            <a:endParaRPr lang="ru-RU" dirty="0"/>
          </a:p>
        </p:txBody>
      </p:sp>
      <p:pic>
        <p:nvPicPr>
          <p:cNvPr id="6146" name="Picture 2" descr="Картинки по запросу Дети рады зим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0"/>
            <a:ext cx="4816652" cy="7000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о запросу Дети катаются на лыжах, санках и конь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48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лед анимация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" y="0"/>
            <a:ext cx="913828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 ПОЛЯНКУ, НА </a:t>
            </a:r>
            <a:r>
              <a:rPr lang="ru-RU" sz="1600" dirty="0" smtClean="0">
                <a:solidFill>
                  <a:schemeClr val="bg1"/>
                </a:solidFill>
              </a:rPr>
              <a:t>ЛУЖОК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ТИХО ПАДАЕТ СНЕЖОК...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На полянку, на лужок       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Тихо падает снежок.          </a:t>
            </a:r>
            <a:r>
              <a:rPr lang="ru-RU" sz="1600" i="1" dirty="0" smtClean="0">
                <a:solidFill>
                  <a:schemeClr val="bg1"/>
                </a:solidFill>
              </a:rPr>
              <a:t>.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Улеглись снежинки,           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Белые пушинки.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Но подул вдруг ветерок,   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Закружился наш снежок.   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Кружатся снежинки,          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Белые пушинки.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smtClean="0"/>
              <a:t>               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268604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Снег (какой?)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7811683" cy="45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</TotalTime>
  <Words>47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Поток</vt:lpstr>
      <vt:lpstr>Литейная</vt:lpstr>
      <vt:lpstr>Слайд 1</vt:lpstr>
      <vt:lpstr>Слайд 2</vt:lpstr>
      <vt:lpstr>Кругом лежит белый снег</vt:lpstr>
      <vt:lpstr>Деревья стоят голые</vt:lpstr>
      <vt:lpstr>Звери спрятались в норы.</vt:lpstr>
      <vt:lpstr>Дети рады зиме</vt:lpstr>
      <vt:lpstr>Слайд 7</vt:lpstr>
      <vt:lpstr>Слайд 8</vt:lpstr>
      <vt:lpstr>Снег (какой?) </vt:lpstr>
      <vt:lpstr>Лед (какой?)</vt:lpstr>
      <vt:lpstr>Зима какая?</vt:lpstr>
      <vt:lpstr>Коньки какие?</vt:lpstr>
      <vt:lpstr>Лыжи какие?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Борисовы</dc:creator>
  <cp:lastModifiedBy>Борисовы</cp:lastModifiedBy>
  <cp:revision>6</cp:revision>
  <dcterms:created xsi:type="dcterms:W3CDTF">2016-11-29T19:07:27Z</dcterms:created>
  <dcterms:modified xsi:type="dcterms:W3CDTF">2016-11-29T19:51:29Z</dcterms:modified>
</cp:coreProperties>
</file>